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21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6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8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4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57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11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10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64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16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81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BFF57DA-924B-4FB0-A797-3B929BFA8A6E}" type="datetimeFigureOut">
              <a:rPr lang="hu-HU" smtClean="0"/>
              <a:t>2017. 05. 12.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6F041ED-5036-48DA-88D8-03AA3104CC4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5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9600" dirty="0" smtClean="0"/>
              <a:t>ÉTLAP</a:t>
            </a:r>
            <a:endParaRPr lang="hu-HU" sz="9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/>
              <a:t>Ideges , csontritkulás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01146"/>
              </p:ext>
            </p:extLst>
          </p:nvPr>
        </p:nvGraphicFramePr>
        <p:xfrm>
          <a:off x="1795550" y="3137387"/>
          <a:ext cx="7880465" cy="331458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12025">
                  <a:extLst>
                    <a:ext uri="{9D8B030D-6E8A-4147-A177-3AD203B41FA5}">
                      <a16:colId xmlns:a16="http://schemas.microsoft.com/office/drawing/2014/main" val="3680877408"/>
                    </a:ext>
                  </a:extLst>
                </a:gridCol>
                <a:gridCol w="1312025">
                  <a:extLst>
                    <a:ext uri="{9D8B030D-6E8A-4147-A177-3AD203B41FA5}">
                      <a16:colId xmlns:a16="http://schemas.microsoft.com/office/drawing/2014/main" val="1895260166"/>
                    </a:ext>
                  </a:extLst>
                </a:gridCol>
                <a:gridCol w="1252983">
                  <a:extLst>
                    <a:ext uri="{9D8B030D-6E8A-4147-A177-3AD203B41FA5}">
                      <a16:colId xmlns:a16="http://schemas.microsoft.com/office/drawing/2014/main" val="3247161217"/>
                    </a:ext>
                  </a:extLst>
                </a:gridCol>
                <a:gridCol w="1371067">
                  <a:extLst>
                    <a:ext uri="{9D8B030D-6E8A-4147-A177-3AD203B41FA5}">
                      <a16:colId xmlns:a16="http://schemas.microsoft.com/office/drawing/2014/main" val="1513548758"/>
                    </a:ext>
                  </a:extLst>
                </a:gridCol>
                <a:gridCol w="1312025">
                  <a:extLst>
                    <a:ext uri="{9D8B030D-6E8A-4147-A177-3AD203B41FA5}">
                      <a16:colId xmlns:a16="http://schemas.microsoft.com/office/drawing/2014/main" val="1345636450"/>
                    </a:ext>
                  </a:extLst>
                </a:gridCol>
                <a:gridCol w="1320340">
                  <a:extLst>
                    <a:ext uri="{9D8B030D-6E8A-4147-A177-3AD203B41FA5}">
                      <a16:colId xmlns:a16="http://schemas.microsoft.com/office/drawing/2014/main" val="1414551772"/>
                    </a:ext>
                  </a:extLst>
                </a:gridCol>
              </a:tblGrid>
              <a:tr h="377132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Hétfő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Kedd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Szerda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Csütörtök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Péntek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31213"/>
                  </a:ext>
                </a:extLst>
              </a:tr>
              <a:tr h="606506">
                <a:tc>
                  <a:txBody>
                    <a:bodyPr/>
                    <a:lstStyle/>
                    <a:p>
                      <a:r>
                        <a:rPr lang="hu-HU" dirty="0" smtClean="0"/>
                        <a:t>Reggeli: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Joghurt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Banán kakaó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Kakaóscsiga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Zsemle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14977"/>
                  </a:ext>
                </a:extLst>
              </a:tr>
              <a:tr h="606506">
                <a:tc>
                  <a:txBody>
                    <a:bodyPr/>
                    <a:lstStyle/>
                    <a:p>
                      <a:r>
                        <a:rPr lang="hu-HU" dirty="0" smtClean="0"/>
                        <a:t>Tízórai: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Alma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Kalács tejjel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Tejföl kenyérrel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Szalámis kifli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hús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63205"/>
                  </a:ext>
                </a:extLst>
              </a:tr>
              <a:tr h="606506">
                <a:tc>
                  <a:txBody>
                    <a:bodyPr/>
                    <a:lstStyle/>
                    <a:p>
                      <a:r>
                        <a:rPr lang="hu-HU" dirty="0" smtClean="0"/>
                        <a:t>Ebéd: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Rántotthús rizzsel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Krumpli máj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Pörkölt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Rántott hal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Leves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21534"/>
                  </a:ext>
                </a:extLst>
              </a:tr>
              <a:tr h="606506">
                <a:tc>
                  <a:txBody>
                    <a:bodyPr/>
                    <a:lstStyle/>
                    <a:p>
                      <a:r>
                        <a:rPr lang="hu-HU" dirty="0" smtClean="0"/>
                        <a:t>Uzsonna: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Körte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Vajas kenyér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Nutellás</a:t>
                      </a:r>
                      <a:r>
                        <a:rPr lang="hu-HU" dirty="0" smtClean="0"/>
                        <a:t> kenyér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Gyümölcs saláta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Hal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221760"/>
                  </a:ext>
                </a:extLst>
              </a:tr>
              <a:tr h="377132">
                <a:tc>
                  <a:txBody>
                    <a:bodyPr/>
                    <a:lstStyle/>
                    <a:p>
                      <a:r>
                        <a:rPr lang="hu-HU" dirty="0" smtClean="0"/>
                        <a:t>Vacsora: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Szendvics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Pizza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Máj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Zöldség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Kifli</a:t>
                      </a:r>
                      <a:endParaRPr lang="hu-H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137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1740001"/>
      </p:ext>
    </p:extLst>
  </p:cSld>
  <p:clrMapOvr>
    <a:masterClrMapping/>
  </p:clrMapOvr>
  <p:transition spd="slow" advTm="32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2" y="631767"/>
            <a:ext cx="11029616" cy="1084189"/>
          </a:xfrm>
        </p:spPr>
        <p:txBody>
          <a:bodyPr>
            <a:noAutofit/>
          </a:bodyPr>
          <a:lstStyle/>
          <a:p>
            <a:pPr algn="ctr"/>
            <a:r>
              <a:rPr lang="hu-HU" sz="6600" dirty="0" smtClean="0"/>
              <a:t>Hétfő</a:t>
            </a:r>
            <a:endParaRPr lang="hu-HU" sz="66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66415"/>
              </p:ext>
            </p:extLst>
          </p:nvPr>
        </p:nvGraphicFramePr>
        <p:xfrm>
          <a:off x="581025" y="2181225"/>
          <a:ext cx="11029950" cy="22250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615144366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541165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0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Reggeli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Joghurt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6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Tízórai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Alma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08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Ebéd: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Rántotthús</a:t>
                      </a:r>
                      <a:r>
                        <a:rPr lang="hu-HU" baseline="0" dirty="0" smtClean="0"/>
                        <a:t> rizzsel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3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Uzsonna: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Körte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5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Vacsora: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Szendvics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72971"/>
                  </a:ext>
                </a:extLst>
              </a:tr>
            </a:tbl>
          </a:graphicData>
        </a:graphic>
      </p:graphicFrame>
      <p:pic>
        <p:nvPicPr>
          <p:cNvPr id="5" name="Kép 4" descr="Ist &lt;strong&gt;Joghurt&lt;/strong&gt; gesund? – Wir enthüllen 5 Mythen darüb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2" y="5051421"/>
            <a:ext cx="1828488" cy="1720736"/>
          </a:xfrm>
          <a:prstGeom prst="rect">
            <a:avLst/>
          </a:prstGeom>
        </p:spPr>
      </p:pic>
      <p:pic>
        <p:nvPicPr>
          <p:cNvPr id="6" name="Kép 5" descr="Ingyenes fénykép: &lt;strong&gt;Alma&lt;/strong&gt;, Piros, Érett, &lt;strong&gt;Gyümölcs&lt;/strong&gt;, Ősz - Ingyene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9477" y="5555606"/>
            <a:ext cx="1540625" cy="1025479"/>
          </a:xfrm>
          <a:prstGeom prst="rect">
            <a:avLst/>
          </a:prstGeom>
        </p:spPr>
      </p:pic>
      <p:pic>
        <p:nvPicPr>
          <p:cNvPr id="7" name="Kép 6" descr="Magyar klasszikusok: a vasárnapi &lt;strong&gt;hús&lt;/strong&gt; - Gasztrófasí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22843" y="5366141"/>
            <a:ext cx="2367391" cy="1472517"/>
          </a:xfrm>
          <a:prstGeom prst="rect">
            <a:avLst/>
          </a:prstGeom>
        </p:spPr>
      </p:pic>
      <p:pic>
        <p:nvPicPr>
          <p:cNvPr id="8" name="Kép 7" descr="&lt;strong&gt;Körte&lt;/strong&gt; a fedélzeten Szabad kép - Public Domain Pict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96" y="5344065"/>
            <a:ext cx="2018580" cy="1513936"/>
          </a:xfrm>
          <a:prstGeom prst="rect">
            <a:avLst/>
          </a:prstGeom>
        </p:spPr>
      </p:pic>
      <p:pic>
        <p:nvPicPr>
          <p:cNvPr id="9" name="Kép 8" descr="Még egy celebből is lehet uzsonna - zam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66" y="5366141"/>
            <a:ext cx="2221315" cy="1472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119131"/>
      </p:ext>
    </p:extLst>
  </p:cSld>
  <p:clrMapOvr>
    <a:masterClrMapping/>
  </p:clrMapOvr>
  <p:transition spd="slow" advTm="157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7200" dirty="0" smtClean="0"/>
              <a:t>KEDD</a:t>
            </a:r>
            <a:endParaRPr lang="hu-HU" sz="7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57168"/>
              </p:ext>
            </p:extLst>
          </p:nvPr>
        </p:nvGraphicFramePr>
        <p:xfrm>
          <a:off x="581025" y="2181225"/>
          <a:ext cx="1102995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195048974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351860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7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Reggeli: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Banán</a:t>
                      </a:r>
                      <a:r>
                        <a:rPr lang="hu-H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kakaó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2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Tízórai: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Kalács tejjel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Ebéd: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Krumpli máj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5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Uzsonna: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Vajas</a:t>
                      </a:r>
                      <a:r>
                        <a:rPr lang="hu-HU" baseline="0" dirty="0" smtClean="0">
                          <a:solidFill>
                            <a:schemeClr val="bg1"/>
                          </a:solidFill>
                        </a:rPr>
                        <a:t> kenyér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Vacsora: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Pizza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20288"/>
                  </a:ext>
                </a:extLst>
              </a:tr>
            </a:tbl>
          </a:graphicData>
        </a:graphic>
      </p:graphicFrame>
      <p:pic>
        <p:nvPicPr>
          <p:cNvPr id="6" name="Kép 5" descr="Gratis vektorgrafik: &lt;strong&gt;Banan&lt;/strong&gt;, Gul, Frugt, Tropisk, Mad - Gratis bille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5503025"/>
            <a:ext cx="1914697" cy="12308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554" y="5494143"/>
            <a:ext cx="1854415" cy="12486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205" y="5533488"/>
            <a:ext cx="1883994" cy="12308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905" y="5490323"/>
            <a:ext cx="1696587" cy="127404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847" y="5474033"/>
            <a:ext cx="1769961" cy="1259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574271"/>
      </p:ext>
    </p:extLst>
  </p:cSld>
  <p:clrMapOvr>
    <a:masterClrMapping/>
  </p:clrMapOvr>
  <p:transition spd="med" advTm="157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7200" dirty="0" smtClean="0"/>
              <a:t>SZERDA</a:t>
            </a:r>
            <a:endParaRPr lang="hu-HU" sz="72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9574"/>
              </p:ext>
            </p:extLst>
          </p:nvPr>
        </p:nvGraphicFramePr>
        <p:xfrm>
          <a:off x="581025" y="2181225"/>
          <a:ext cx="11029950" cy="22250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378688053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209546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5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Reggeli: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3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Tízórai: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Tejföl kenyérrel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9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Ebéd: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Pörkölt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9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Uzsonna: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Nutellás</a:t>
                      </a:r>
                      <a:r>
                        <a:rPr lang="hu-HU" dirty="0" smtClean="0"/>
                        <a:t> kenyér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Vacsora: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Máj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54508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6" y="5141562"/>
            <a:ext cx="2209884" cy="13995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005" y="5141562"/>
            <a:ext cx="1688499" cy="13909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99" y="5141562"/>
            <a:ext cx="1874343" cy="14041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925" y="5171493"/>
            <a:ext cx="1747295" cy="14041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203" y="5171493"/>
            <a:ext cx="2127605" cy="1382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82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847">
        <p:fade/>
      </p:transition>
    </mc:Choice>
    <mc:Fallback>
      <p:transition spd="med" advTm="11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7200" dirty="0" smtClean="0"/>
              <a:t>CSÜTÖRTÖK</a:t>
            </a:r>
            <a:endParaRPr lang="hu-HU" sz="7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4503"/>
              </p:ext>
            </p:extLst>
          </p:nvPr>
        </p:nvGraphicFramePr>
        <p:xfrm>
          <a:off x="581025" y="2181225"/>
          <a:ext cx="11029950" cy="23824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2901387662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3708027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8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Reggeli: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Kakaóscsiga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2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Tízórai: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Szalámis kifli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6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Ebéd: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Rántott hal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8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Uzsonna: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Gyümölcs saláta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116865"/>
                  </a:ext>
                </a:extLst>
              </a:tr>
              <a:tr h="528262">
                <a:tc>
                  <a:txBody>
                    <a:bodyPr/>
                    <a:lstStyle/>
                    <a:p>
                      <a:r>
                        <a:rPr lang="hu-HU" dirty="0" smtClean="0"/>
                        <a:t>Vacsora: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Zöldség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64111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7" y="5237018"/>
            <a:ext cx="1764246" cy="12702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81" y="5213990"/>
            <a:ext cx="1353822" cy="12932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065" y="5261082"/>
            <a:ext cx="2013105" cy="13025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760" y="5148908"/>
            <a:ext cx="1383292" cy="13583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7642" y="5199866"/>
            <a:ext cx="2152112" cy="1391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706201"/>
      </p:ext>
    </p:extLst>
  </p:cSld>
  <p:clrMapOvr>
    <a:masterClrMapping/>
  </p:clrMapOvr>
  <p:transition spd="slow" advTm="137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7200" dirty="0" smtClean="0"/>
              <a:t>péntek</a:t>
            </a:r>
            <a:endParaRPr lang="hu-HU" sz="7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30989"/>
              </p:ext>
            </p:extLst>
          </p:nvPr>
        </p:nvGraphicFramePr>
        <p:xfrm>
          <a:off x="581025" y="2181225"/>
          <a:ext cx="11029950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882730242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2436251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Reggeli: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Zsemle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2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Tízórai: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Hús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4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Ebéd: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Leves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6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Uzsonna: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Hal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64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Vacsora: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Kifli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03995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245331"/>
            <a:ext cx="2078964" cy="1208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276" y="5206544"/>
            <a:ext cx="1871229" cy="12474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749" y="5184707"/>
            <a:ext cx="1854691" cy="12693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55" y="5139460"/>
            <a:ext cx="2064770" cy="13145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2840" y="5139460"/>
            <a:ext cx="1817968" cy="1363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45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102">
        <p:split orient="vert"/>
      </p:transition>
    </mc:Choice>
    <mc:Fallback>
      <p:transition spd="slow" advTm="121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2.6|2.1|1.2|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2.4|2.1|1.7|2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2.4|1.3|1.1|2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2.1|1.3|2.3|1.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.8|1.4|2.4|0.7|2.2"/>
</p:tagLst>
</file>

<file path=ppt/theme/theme1.xml><?xml version="1.0" encoding="utf-8"?>
<a:theme xmlns:a="http://schemas.openxmlformats.org/drawingml/2006/main" name="Osztalék">
  <a:themeElements>
    <a:clrScheme name="Osztalé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sztalé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ztalé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81</TotalTime>
  <Words>142</Words>
  <Application>Microsoft Office PowerPoint</Application>
  <PresentationFormat>Szélesvásznú</PresentationFormat>
  <Paragraphs>92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Osztalék</vt:lpstr>
      <vt:lpstr>ÉTLAP</vt:lpstr>
      <vt:lpstr>Hétfő</vt:lpstr>
      <vt:lpstr>KEDD</vt:lpstr>
      <vt:lpstr>SZERDA</vt:lpstr>
      <vt:lpstr>CSÜTÖRTÖK</vt:lpstr>
      <vt:lpstr>péntek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ÉTLAP</dc:title>
  <dc:creator>Diák</dc:creator>
  <cp:lastModifiedBy>Diák</cp:lastModifiedBy>
  <cp:revision>11</cp:revision>
  <dcterms:created xsi:type="dcterms:W3CDTF">2017-05-05T09:58:35Z</dcterms:created>
  <dcterms:modified xsi:type="dcterms:W3CDTF">2017-05-12T10:13:57Z</dcterms:modified>
</cp:coreProperties>
</file>