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F20B132F-0E1B-41A5-AC68-63CC63E8DF1C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510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0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119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012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241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182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03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552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007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46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92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01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612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63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8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700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370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1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chemeClr val="tx1"/>
                </a:solidFill>
                <a:latin typeface="Garamond" panose="02020404030301010803" pitchFamily="18" charset="0"/>
              </a:rPr>
              <a:t>ÉTLAP</a:t>
            </a:r>
            <a:endParaRPr lang="hu-HU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093" y="6242858"/>
            <a:ext cx="3995958" cy="367914"/>
          </a:xfrm>
        </p:spPr>
        <p:txBody>
          <a:bodyPr>
            <a:normAutofit/>
          </a:bodyPr>
          <a:lstStyle/>
          <a:p>
            <a:pPr algn="ctr"/>
            <a:r>
              <a:rPr lang="hu-HU" sz="1000" dirty="0" smtClean="0"/>
              <a:t>(Gyorsan öregedő bőrű, ideges űrhajós részére.)</a:t>
            </a:r>
            <a:endParaRPr lang="hu-HU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9731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7306">
        <p15:prstTrans prst="crush"/>
      </p:transition>
    </mc:Choice>
    <mc:Fallback>
      <p:transition spd="slow" advTm="73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HÉTFŐ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Reggeli: tojásrántotta, kakaóval</a:t>
            </a:r>
          </a:p>
          <a:p>
            <a:r>
              <a:rPr lang="hu-HU" dirty="0" smtClean="0"/>
              <a:t>Tízórai:  vajas kenyér</a:t>
            </a:r>
          </a:p>
          <a:p>
            <a:r>
              <a:rPr lang="hu-HU" dirty="0" smtClean="0"/>
              <a:t>Ebéd: rántott hús, rizzsel </a:t>
            </a:r>
          </a:p>
          <a:p>
            <a:r>
              <a:rPr lang="hu-HU" dirty="0" smtClean="0"/>
              <a:t>Uzsonna: alma </a:t>
            </a:r>
          </a:p>
          <a:p>
            <a:r>
              <a:rPr lang="hu-HU" dirty="0" smtClean="0"/>
              <a:t>Vacsora: sült máj</a:t>
            </a:r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052" y="3566161"/>
            <a:ext cx="1190533" cy="71114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778" y="2464320"/>
            <a:ext cx="1022640" cy="55493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5622" y="3096089"/>
            <a:ext cx="1022156" cy="47007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4465" y="3928670"/>
            <a:ext cx="922535" cy="69726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5732" y="4625935"/>
            <a:ext cx="828934" cy="62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7285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3809">
        <p15:prstTrans prst="crush"/>
      </p:transition>
    </mc:Choice>
    <mc:Fallback>
      <p:transition spd="slow" advTm="338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KEDD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Reggeli: </a:t>
            </a:r>
            <a:r>
              <a:rPr lang="hu-HU" dirty="0" err="1" smtClean="0"/>
              <a:t>nutellás</a:t>
            </a:r>
            <a:r>
              <a:rPr lang="hu-HU" dirty="0" smtClean="0"/>
              <a:t> kenyér, tej </a:t>
            </a:r>
          </a:p>
          <a:p>
            <a:r>
              <a:rPr lang="hu-HU" dirty="0" smtClean="0"/>
              <a:t>Tízórai: szalámis kifli, répa </a:t>
            </a:r>
          </a:p>
          <a:p>
            <a:r>
              <a:rPr lang="hu-HU" dirty="0" smtClean="0"/>
              <a:t>Ebéd: húsleves, répával</a:t>
            </a:r>
          </a:p>
          <a:p>
            <a:r>
              <a:rPr lang="hu-HU" dirty="0" smtClean="0"/>
              <a:t>Uzsonna : nyers répa, majonézes salátával</a:t>
            </a:r>
          </a:p>
          <a:p>
            <a:r>
              <a:rPr lang="hu-HU" dirty="0" smtClean="0"/>
              <a:t>Vacsora: rántott hús, sült krumpli 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88" y="3622171"/>
            <a:ext cx="673330" cy="49297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946" y="2569489"/>
            <a:ext cx="963323" cy="56440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1253" y="3133898"/>
            <a:ext cx="784776" cy="44839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6498" y="4075269"/>
            <a:ext cx="731953" cy="51335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6029" y="4603424"/>
            <a:ext cx="1098488" cy="628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46388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2931">
        <p15:prstTrans prst="crush"/>
      </p:transition>
    </mc:Choice>
    <mc:Fallback>
      <p:transition spd="slow" advTm="329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SZERDA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Reggeli: tükör tojás</a:t>
            </a:r>
            <a:endParaRPr lang="hu-HU" dirty="0"/>
          </a:p>
          <a:p>
            <a:r>
              <a:rPr lang="hu-HU" dirty="0"/>
              <a:t>Tízórai</a:t>
            </a:r>
            <a:r>
              <a:rPr lang="hu-HU" dirty="0" smtClean="0"/>
              <a:t>: joghurt</a:t>
            </a:r>
            <a:endParaRPr lang="hu-HU" dirty="0"/>
          </a:p>
          <a:p>
            <a:r>
              <a:rPr lang="hu-HU" dirty="0" smtClean="0"/>
              <a:t>Ebéd: rántott hal, főtt répa</a:t>
            </a:r>
            <a:endParaRPr lang="hu-HU" dirty="0"/>
          </a:p>
          <a:p>
            <a:r>
              <a:rPr lang="hu-HU" dirty="0"/>
              <a:t>Uzsonna</a:t>
            </a:r>
            <a:r>
              <a:rPr lang="hu-HU" dirty="0" smtClean="0"/>
              <a:t>: rántott tök</a:t>
            </a:r>
            <a:endParaRPr lang="hu-HU" dirty="0"/>
          </a:p>
          <a:p>
            <a:r>
              <a:rPr lang="hu-HU" dirty="0"/>
              <a:t>Vacsora</a:t>
            </a:r>
            <a:r>
              <a:rPr lang="hu-HU" dirty="0" smtClean="0"/>
              <a:t>: pizza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614" y="4101621"/>
            <a:ext cx="923503" cy="48483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828" y="2505434"/>
            <a:ext cx="615142" cy="59869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2168" y="2979321"/>
            <a:ext cx="687446" cy="72964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7970" y="3434891"/>
            <a:ext cx="852751" cy="60388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430" y="4672272"/>
            <a:ext cx="1655687" cy="9484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46344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1459">
        <p15:prstTrans prst="crush"/>
      </p:transition>
    </mc:Choice>
    <mc:Fallback>
      <p:transition spd="slow" advTm="314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CSÜTÖRTÖK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Reggeli</a:t>
            </a:r>
            <a:r>
              <a:rPr lang="hu-HU" dirty="0" smtClean="0"/>
              <a:t>: </a:t>
            </a:r>
            <a:r>
              <a:rPr lang="hu-HU" dirty="0" smtClean="0"/>
              <a:t>mogyoró pörkölve </a:t>
            </a:r>
            <a:endParaRPr lang="hu-HU" dirty="0"/>
          </a:p>
          <a:p>
            <a:r>
              <a:rPr lang="hu-HU" dirty="0" smtClean="0"/>
              <a:t>Tízórai: répaleves</a:t>
            </a:r>
            <a:endParaRPr lang="hu-HU" dirty="0"/>
          </a:p>
          <a:p>
            <a:r>
              <a:rPr lang="hu-HU" dirty="0"/>
              <a:t>Ebéd</a:t>
            </a:r>
            <a:r>
              <a:rPr lang="hu-HU" dirty="0" smtClean="0"/>
              <a:t>: hamburger </a:t>
            </a:r>
            <a:endParaRPr lang="hu-HU" dirty="0"/>
          </a:p>
          <a:p>
            <a:r>
              <a:rPr lang="hu-HU" dirty="0"/>
              <a:t>Uzsonna</a:t>
            </a:r>
            <a:r>
              <a:rPr lang="hu-HU" dirty="0" smtClean="0"/>
              <a:t>: </a:t>
            </a:r>
            <a:r>
              <a:rPr lang="hu-HU" dirty="0" err="1" smtClean="0"/>
              <a:t>kefír</a:t>
            </a:r>
            <a:endParaRPr lang="hu-HU" dirty="0"/>
          </a:p>
          <a:p>
            <a:r>
              <a:rPr lang="hu-HU" dirty="0"/>
              <a:t>Vacsora</a:t>
            </a:r>
            <a:r>
              <a:rPr lang="hu-HU" dirty="0" smtClean="0"/>
              <a:t>: szardínia 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81" y="3526032"/>
            <a:ext cx="1049222" cy="69036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502" y="3032637"/>
            <a:ext cx="688156" cy="49339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062" y="4001737"/>
            <a:ext cx="594880" cy="63035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6981" y="4692105"/>
            <a:ext cx="820876" cy="53445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03" y="2451376"/>
            <a:ext cx="1314594" cy="11174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84403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9994">
        <p15:prstTrans prst="crush"/>
      </p:transition>
    </mc:Choice>
    <mc:Fallback>
      <p:transition spd="slow" advTm="299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PÉNTEK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Reggeli</a:t>
            </a:r>
            <a:r>
              <a:rPr lang="hu-HU" dirty="0" smtClean="0"/>
              <a:t>: zab, tojás</a:t>
            </a:r>
            <a:endParaRPr lang="hu-HU" dirty="0"/>
          </a:p>
          <a:p>
            <a:r>
              <a:rPr lang="hu-HU" dirty="0"/>
              <a:t>Tízórai</a:t>
            </a:r>
            <a:r>
              <a:rPr lang="hu-HU" dirty="0" smtClean="0"/>
              <a:t>: lekváros barnakenyér</a:t>
            </a:r>
            <a:endParaRPr lang="hu-HU" dirty="0"/>
          </a:p>
          <a:p>
            <a:r>
              <a:rPr lang="hu-HU" dirty="0"/>
              <a:t>Ebéd</a:t>
            </a:r>
            <a:r>
              <a:rPr lang="hu-HU" dirty="0" smtClean="0"/>
              <a:t>: brokkoli, főtt hallal</a:t>
            </a:r>
            <a:endParaRPr lang="hu-HU" dirty="0"/>
          </a:p>
          <a:p>
            <a:r>
              <a:rPr lang="hu-HU" dirty="0"/>
              <a:t>Uzsonna</a:t>
            </a:r>
            <a:r>
              <a:rPr lang="hu-HU" dirty="0" smtClean="0"/>
              <a:t>: nyers répa, sütőtök</a:t>
            </a:r>
            <a:endParaRPr lang="hu-HU" dirty="0"/>
          </a:p>
          <a:p>
            <a:r>
              <a:rPr lang="hu-HU" dirty="0"/>
              <a:t>Vacsora</a:t>
            </a:r>
            <a:r>
              <a:rPr lang="hu-HU" dirty="0" smtClean="0"/>
              <a:t>: saláta, pörkölttel 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425" y="3598069"/>
            <a:ext cx="594187" cy="41697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4029" y="2457190"/>
            <a:ext cx="711345" cy="71134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2654" y="3072919"/>
            <a:ext cx="669659" cy="50159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8518" y="4041288"/>
            <a:ext cx="690390" cy="51712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1425" y="4615654"/>
            <a:ext cx="804604" cy="5844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27156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4277">
        <p15:prstTrans prst="crush"/>
      </p:transition>
    </mc:Choice>
    <mc:Fallback>
      <p:transition spd="slow" advTm="342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8|2.5|2.7|3|3.4|2.5|2.7|2.7|2.9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1|3.1|2.7|2.5|2.7|2.9|3|3|2.9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5|2.9|2.5|2.8|2.4|2.4|2.3|2.6|2.6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|2.8|2.5|2.5|2.3|2.4|2.3|2.2|2.8|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5|3.6|2.6|2.6|3|2.9|2.8|3.3|2.9|2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u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79</TotalTime>
  <Words>131</Words>
  <Application>Microsoft Office PowerPoint</Application>
  <PresentationFormat>Szélesvásznú</PresentationFormat>
  <Paragraphs>32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Organikus</vt:lpstr>
      <vt:lpstr>ÉTLAP</vt:lpstr>
      <vt:lpstr>HÉTFŐ</vt:lpstr>
      <vt:lpstr>KEDD</vt:lpstr>
      <vt:lpstr>SZERDA</vt:lpstr>
      <vt:lpstr>CSÜTÖRTÖK</vt:lpstr>
      <vt:lpstr>PÉNTEK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ÉTLAP</dc:title>
  <dc:creator>Diák</dc:creator>
  <cp:lastModifiedBy>Diák</cp:lastModifiedBy>
  <cp:revision>10</cp:revision>
  <dcterms:created xsi:type="dcterms:W3CDTF">2017-05-05T08:57:48Z</dcterms:created>
  <dcterms:modified xsi:type="dcterms:W3CDTF">2017-05-12T09:31:35Z</dcterms:modified>
</cp:coreProperties>
</file>